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2" r:id="rId5"/>
    <p:sldId id="263" r:id="rId6"/>
    <p:sldId id="264" r:id="rId7"/>
    <p:sldId id="265" r:id="rId8"/>
    <p:sldId id="266" r:id="rId9"/>
    <p:sldId id="267" r:id="rId1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p:scale>
          <a:sx n="76" d="100"/>
          <a:sy n="76" d="100"/>
        </p:scale>
        <p:origin x="-1212"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6846166-ACB8-46EB-A40A-57B4D8E6A6E6}" type="datetimeFigureOut">
              <a:rPr lang="es-CO" smtClean="0"/>
              <a:t>19/08/2015</a:t>
            </a:fld>
            <a:endParaRPr lang="es-CO"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CO"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E6095CC-2198-45B2-B4AF-3D82DF14187C}" type="slidenum">
              <a:rPr lang="es-CO" smtClean="0"/>
              <a:t>‹Nº›</a:t>
            </a:fld>
            <a:endParaRPr lang="es-CO"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76846166-ACB8-46EB-A40A-57B4D8E6A6E6}" type="datetimeFigureOut">
              <a:rPr lang="es-CO" smtClean="0"/>
              <a:t>19/08/2015</a:t>
            </a:fld>
            <a:endParaRPr lang="es-CO" dirty="0"/>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CO" dirty="0"/>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E6095CC-2198-45B2-B4AF-3D82DF14187C}" type="slidenum">
              <a:rPr lang="es-CO" smtClean="0"/>
              <a:t>‹Nº›</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6846166-ACB8-46EB-A40A-57B4D8E6A6E6}" type="datetimeFigureOut">
              <a:rPr lang="es-CO" smtClean="0"/>
              <a:t>19/08/2015</a:t>
            </a:fld>
            <a:endParaRPr lang="es-CO" dirty="0"/>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CO" dirty="0"/>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6E6095CC-2198-45B2-B4AF-3D82DF14187C}" type="slidenum">
              <a:rPr lang="es-CO" smtClean="0"/>
              <a:t>‹Nº›</a:t>
            </a:fld>
            <a:endParaRPr lang="es-CO"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8" name="7 Marcador de pie de página"/>
          <p:cNvSpPr>
            <a:spLocks noGrp="1"/>
          </p:cNvSpPr>
          <p:nvPr>
            <p:ph type="ftr" sz="quarter" idx="11"/>
          </p:nvPr>
        </p:nvSpPr>
        <p:spPr/>
        <p:txBody>
          <a:bodyPr/>
          <a:lstStyle>
            <a:extLst/>
          </a:lstStyle>
          <a:p>
            <a:endParaRPr lang="es-CO" dirty="0"/>
          </a:p>
        </p:txBody>
      </p:sp>
      <p:sp>
        <p:nvSpPr>
          <p:cNvPr id="9" name="8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4" name="3 Marcador de pie de página"/>
          <p:cNvSpPr>
            <a:spLocks noGrp="1"/>
          </p:cNvSpPr>
          <p:nvPr>
            <p:ph type="ftr" sz="quarter" idx="11"/>
          </p:nvPr>
        </p:nvSpPr>
        <p:spPr/>
        <p:txBody>
          <a:bodyPr/>
          <a:lstStyle>
            <a:extLst/>
          </a:lstStyle>
          <a:p>
            <a:endParaRPr lang="es-CO" dirty="0"/>
          </a:p>
        </p:txBody>
      </p:sp>
      <p:sp>
        <p:nvSpPr>
          <p:cNvPr id="5" name="4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76846166-ACB8-46EB-A40A-57B4D8E6A6E6}" type="datetimeFigureOut">
              <a:rPr lang="es-CO" smtClean="0"/>
              <a:t>19/08/2015</a:t>
            </a:fld>
            <a:endParaRPr lang="es-CO" dirty="0"/>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CO" dirty="0"/>
          </a:p>
        </p:txBody>
      </p:sp>
      <p:sp>
        <p:nvSpPr>
          <p:cNvPr id="4" name="3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76846166-ACB8-46EB-A40A-57B4D8E6A6E6}" type="datetimeFigureOut">
              <a:rPr lang="es-CO" smtClean="0"/>
              <a:t>19/08/2015</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6E6095CC-2198-45B2-B4AF-3D82DF14187C}" type="slidenum">
              <a:rPr lang="es-CO" smtClean="0"/>
              <a:t>‹Nº›</a:t>
            </a:fld>
            <a:endParaRPr lang="es-CO" dirty="0"/>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6846166-ACB8-46EB-A40A-57B4D8E6A6E6}" type="datetimeFigureOut">
              <a:rPr lang="es-CO" smtClean="0"/>
              <a:t>19/08/2015</a:t>
            </a:fld>
            <a:endParaRPr lang="es-CO" dirty="0"/>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CO" dirty="0"/>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E6095CC-2198-45B2-B4AF-3D82DF14187C}" type="slidenum">
              <a:rPr lang="es-CO" smtClean="0"/>
              <a:t>‹Nº›</a:t>
            </a:fld>
            <a:endParaRPr lang="es-CO"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366868" y="533400"/>
            <a:ext cx="5105400" cy="5895996"/>
          </a:xfrm>
        </p:spPr>
        <p:txBody>
          <a:bodyPr/>
          <a:lstStyle/>
          <a:p>
            <a:r>
              <a:rPr lang="es-CO" dirty="0" smtClean="0"/>
              <a:t>Cristina Higuita </a:t>
            </a:r>
            <a:br>
              <a:rPr lang="es-CO" dirty="0" smtClean="0"/>
            </a:br>
            <a:r>
              <a:rPr lang="es-CO" dirty="0" smtClean="0"/>
              <a:t>Kelly Álvarez</a:t>
            </a:r>
            <a:br>
              <a:rPr lang="es-CO" dirty="0" smtClean="0"/>
            </a:br>
            <a:r>
              <a:rPr lang="es-CO" dirty="0" smtClean="0"/>
              <a:t>Yesica Betancur </a:t>
            </a:r>
            <a:br>
              <a:rPr lang="es-CO" dirty="0" smtClean="0"/>
            </a:br>
            <a:r>
              <a:rPr lang="es-CO" dirty="0" smtClean="0"/>
              <a:t>Iván López</a:t>
            </a:r>
            <a:br>
              <a:rPr lang="es-CO" dirty="0" smtClean="0"/>
            </a:br>
            <a:r>
              <a:rPr lang="es-CO" dirty="0" smtClean="0"/>
              <a:t/>
            </a:r>
            <a:br>
              <a:rPr lang="es-CO" dirty="0" smtClean="0"/>
            </a:br>
            <a:r>
              <a:rPr lang="es-CO" dirty="0" smtClean="0"/>
              <a:t>11°</a:t>
            </a:r>
            <a:endParaRPr lang="es-CO"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dirty="0" smtClean="0"/>
              <a:t>Violencia de genero </a:t>
            </a:r>
            <a:endParaRPr lang="es-CO" dirty="0"/>
          </a:p>
        </p:txBody>
      </p:sp>
      <p:sp>
        <p:nvSpPr>
          <p:cNvPr id="3" name="2 Marcador de contenido"/>
          <p:cNvSpPr>
            <a:spLocks noGrp="1"/>
          </p:cNvSpPr>
          <p:nvPr>
            <p:ph idx="1"/>
          </p:nvPr>
        </p:nvSpPr>
        <p:spPr/>
        <p:txBody>
          <a:bodyPr/>
          <a:lstStyle/>
          <a:p>
            <a:r>
              <a:rPr lang="es-CO" dirty="0" smtClean="0"/>
              <a:t>Se presenta como un caso particular debido a la multitud de  factores sociales e históricos que las sustenta  </a:t>
            </a:r>
          </a:p>
          <a:p>
            <a:endParaRPr lang="es-CO" dirty="0" smtClean="0"/>
          </a:p>
          <a:p>
            <a:r>
              <a:rPr lang="es-CO" dirty="0" smtClean="0"/>
              <a:t> Los estudios sobre la materia permiten afirmar que toda agresión perpetrada contra una mujer tiene alguna característica que permite identificarla como violencia de género.</a:t>
            </a:r>
          </a:p>
          <a:p>
            <a:endParaRPr lang="es-CO" dirty="0" smtClean="0"/>
          </a:p>
          <a:p>
            <a:endParaRPr lang="es-CO" dirty="0" smtClean="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428604"/>
            <a:ext cx="7239000" cy="6060766"/>
          </a:xfrm>
        </p:spPr>
        <p:txBody>
          <a:bodyPr/>
          <a:lstStyle/>
          <a:p>
            <a:r>
              <a:rPr lang="es-CO" sz="2800" dirty="0" smtClean="0"/>
              <a:t> La violencia de género puede adoptar diversas formas, lo que permite clasificar el delito, de acuerdo con la relación en que ésta se enmarca y el ejercicio de poder que supone, en las siguientes categorías: violación sexual e incesto, asedio sexual en el trabajo y en las instituciones de educación, violencia sexual contra mujeres detenidas o presas, actos de violencia contra las mujeres desarraigadas, tráfico de mujeres y violencia doméstica.</a:t>
            </a:r>
          </a:p>
          <a:p>
            <a:pPr>
              <a:buNone/>
            </a:pPr>
            <a:endParaRPr lang="es-CO" dirty="0" smtClean="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O" dirty="0" smtClean="0"/>
              <a:t>Tipos de violencia de genero </a:t>
            </a:r>
            <a:endParaRPr lang="es-CO" dirty="0"/>
          </a:p>
        </p:txBody>
      </p:sp>
      <p:sp>
        <p:nvSpPr>
          <p:cNvPr id="3" name="2 Marcador de contenido"/>
          <p:cNvSpPr>
            <a:spLocks noGrp="1"/>
          </p:cNvSpPr>
          <p:nvPr>
            <p:ph idx="1"/>
          </p:nvPr>
        </p:nvSpPr>
        <p:spPr/>
        <p:txBody>
          <a:bodyPr/>
          <a:lstStyle/>
          <a:p>
            <a:endParaRPr lang="es-CO" dirty="0" smtClean="0"/>
          </a:p>
          <a:p>
            <a:r>
              <a:rPr lang="es-CO" sz="4400" dirty="0" smtClean="0"/>
              <a:t>Violencia física </a:t>
            </a:r>
          </a:p>
          <a:p>
            <a:r>
              <a:rPr lang="es-CO" sz="4400" dirty="0" smtClean="0"/>
              <a:t>Violencia psicológica </a:t>
            </a:r>
          </a:p>
          <a:p>
            <a:r>
              <a:rPr lang="es-CO" sz="4400" dirty="0" smtClean="0"/>
              <a:t>Violencia sexual </a:t>
            </a:r>
          </a:p>
          <a:p>
            <a:r>
              <a:rPr lang="es-CO" sz="4400" dirty="0" smtClean="0"/>
              <a:t>Violencia social </a:t>
            </a:r>
          </a:p>
          <a:p>
            <a:r>
              <a:rPr lang="es-CO" sz="4400" dirty="0" smtClean="0"/>
              <a:t>Violencia económica </a:t>
            </a:r>
          </a:p>
          <a:p>
            <a:endParaRPr lang="es-CO"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Física </a:t>
            </a:r>
            <a:endParaRPr lang="es-CO" dirty="0"/>
          </a:p>
        </p:txBody>
      </p:sp>
      <p:sp>
        <p:nvSpPr>
          <p:cNvPr id="3" name="2 Marcador de contenido"/>
          <p:cNvSpPr>
            <a:spLocks noGrp="1"/>
          </p:cNvSpPr>
          <p:nvPr>
            <p:ph idx="1"/>
          </p:nvPr>
        </p:nvSpPr>
        <p:spPr/>
        <p:txBody>
          <a:bodyPr>
            <a:normAutofit/>
          </a:bodyPr>
          <a:lstStyle/>
          <a:p>
            <a:r>
              <a:rPr lang="es-CO" sz="3200" dirty="0" smtClean="0"/>
              <a:t>es la más conocida y puede ser percibida objetivamente por otras personas ya que habitualmente deja huellas externas. Se trata de toda acción que provoque lesiones o daño físico y que se realice voluntariamente.</a:t>
            </a:r>
            <a:endParaRPr lang="es-CO" sz="32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Psicológica </a:t>
            </a:r>
            <a:endParaRPr lang="es-CO" dirty="0"/>
          </a:p>
        </p:txBody>
      </p:sp>
      <p:sp>
        <p:nvSpPr>
          <p:cNvPr id="3" name="2 Marcador de contenido"/>
          <p:cNvSpPr>
            <a:spLocks noGrp="1"/>
          </p:cNvSpPr>
          <p:nvPr>
            <p:ph idx="1"/>
          </p:nvPr>
        </p:nvSpPr>
        <p:spPr/>
        <p:txBody>
          <a:bodyPr/>
          <a:lstStyle/>
          <a:p>
            <a:pPr>
              <a:buNone/>
            </a:pPr>
            <a:r>
              <a:rPr lang="es-CO" dirty="0" smtClean="0"/>
              <a:t>   Son malos tratos tan dañinos como los físicos o incluso más e implican la manipulación de la víctima que se siente indefensa, dominada por el agresor e incluso culpa por parte de la propia víctima. Además también incluimos aquí en control de las actividades que puede realizar la persona maltratada por parte del maltratado así como las relaciones de trabajo o los medios de subsistencia.</a:t>
            </a:r>
            <a:r>
              <a:rPr lang="es-CO" b="1" dirty="0" smtClean="0"/>
              <a:t> </a:t>
            </a:r>
            <a:endParaRPr lang="es-CO"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sexual</a:t>
            </a:r>
            <a:endParaRPr lang="es-CO" dirty="0"/>
          </a:p>
        </p:txBody>
      </p:sp>
      <p:sp>
        <p:nvSpPr>
          <p:cNvPr id="3" name="2 Marcador de contenido"/>
          <p:cNvSpPr>
            <a:spLocks noGrp="1"/>
          </p:cNvSpPr>
          <p:nvPr>
            <p:ph idx="1"/>
          </p:nvPr>
        </p:nvSpPr>
        <p:spPr/>
        <p:txBody>
          <a:bodyPr/>
          <a:lstStyle/>
          <a:p>
            <a:r>
              <a:rPr lang="es-CO" dirty="0" smtClean="0"/>
              <a:t> </a:t>
            </a:r>
            <a:r>
              <a:rPr lang="es-CO" sz="3200" dirty="0" smtClean="0"/>
              <a:t>Es muy habitual que este tipo de violencia se utilice como medida tanto de reconciliación como de muestra de castigo y se distingue de la física en que además de dañar la libertad física también daña la libertad sexual de la mujer.</a:t>
            </a:r>
            <a:r>
              <a:rPr lang="es-CO" sz="3200" b="1" dirty="0" smtClean="0"/>
              <a:t> </a:t>
            </a:r>
            <a:endParaRPr lang="es-CO" sz="32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Social </a:t>
            </a:r>
            <a:endParaRPr lang="es-CO" dirty="0"/>
          </a:p>
        </p:txBody>
      </p:sp>
      <p:sp>
        <p:nvSpPr>
          <p:cNvPr id="3" name="2 Marcador de contenido"/>
          <p:cNvSpPr>
            <a:spLocks noGrp="1"/>
          </p:cNvSpPr>
          <p:nvPr>
            <p:ph idx="1"/>
          </p:nvPr>
        </p:nvSpPr>
        <p:spPr/>
        <p:txBody>
          <a:bodyPr>
            <a:normAutofit/>
          </a:bodyPr>
          <a:lstStyle/>
          <a:p>
            <a:r>
              <a:rPr lang="es-CO" sz="3200" dirty="0" smtClean="0"/>
              <a:t>el agresor intenta evitar todo posible contacto de la víctima con la sociedad que la rodea, como amigos, familiares o compañeros de trabajo de manera que quede aislada y desprotegida al no tener apoyos fuertes a su alrededor</a:t>
            </a:r>
            <a:endParaRPr lang="es-CO" sz="3200" dirty="0"/>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sz="3200" dirty="0" smtClean="0"/>
              <a:t>Económica  </a:t>
            </a:r>
            <a:endParaRPr lang="es-CO" sz="3200" dirty="0"/>
          </a:p>
        </p:txBody>
      </p:sp>
      <p:sp>
        <p:nvSpPr>
          <p:cNvPr id="3" name="2 Marcador de contenido"/>
          <p:cNvSpPr>
            <a:spLocks noGrp="1"/>
          </p:cNvSpPr>
          <p:nvPr>
            <p:ph idx="1"/>
          </p:nvPr>
        </p:nvSpPr>
        <p:spPr/>
        <p:txBody>
          <a:bodyPr>
            <a:normAutofit/>
          </a:bodyPr>
          <a:lstStyle/>
          <a:p>
            <a:r>
              <a:rPr lang="es-CO" sz="3600" dirty="0" smtClean="0"/>
              <a:t>se trata de evitar que la persona maltratada pueda acceder al dinero, quedando esta desvalida y sin recursos bien apropiándose del dinero de la víctima o impidiendo que esta trabaje.</a:t>
            </a:r>
            <a:endParaRPr lang="es-CO" sz="3600"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125</TotalTime>
  <Words>220</Words>
  <Application>Microsoft Office PowerPoint</Application>
  <PresentationFormat>Presentación en pantalla (4:3)</PresentationFormat>
  <Paragraphs>23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Opulento</vt:lpstr>
      <vt:lpstr>Cristina Higuita  Kelly Álvarez Yesica Betancur  Iván López  11°</vt:lpstr>
      <vt:lpstr>Violencia de genero </vt:lpstr>
      <vt:lpstr>Presentación de PowerPoint</vt:lpstr>
      <vt:lpstr>Tipos de violencia de genero </vt:lpstr>
      <vt:lpstr>Física </vt:lpstr>
      <vt:lpstr>Psicológica </vt:lpstr>
      <vt:lpstr>sexual</vt:lpstr>
      <vt:lpstr>Social </vt:lpstr>
      <vt:lpstr>Económica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Cristina Higuita  Kelly Álvarez Yesica Betancur  Iván López  11°</dc:title>
  <dc:creator>Ivan</dc:creator>
  <cp:lastModifiedBy>Admin</cp:lastModifiedBy>
  <cp:revision>13</cp:revision>
  <dcterms:created xsi:type="dcterms:W3CDTF">2015-08-06T19:27:26Z</dcterms:created>
  <dcterms:modified xsi:type="dcterms:W3CDTF">2015-08-19T13:01:58Z</dcterms:modified>
</cp:coreProperties>
</file>